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67" r:id="rId4"/>
    <p:sldId id="259" r:id="rId5"/>
    <p:sldId id="268" r:id="rId6"/>
    <p:sldId id="260" r:id="rId7"/>
    <p:sldId id="269" r:id="rId8"/>
    <p:sldId id="261" r:id="rId9"/>
    <p:sldId id="270" r:id="rId10"/>
    <p:sldId id="262" r:id="rId11"/>
    <p:sldId id="271" r:id="rId12"/>
    <p:sldId id="263" r:id="rId13"/>
    <p:sldId id="272" r:id="rId14"/>
    <p:sldId id="264" r:id="rId15"/>
    <p:sldId id="273" r:id="rId16"/>
    <p:sldId id="265" r:id="rId17"/>
    <p:sldId id="274" r:id="rId18"/>
    <p:sldId id="266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12284-907A-994A-89E4-CD5437D76CBF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88E81-0D27-A047-858F-EE2A2F15A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Business?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Have these businesses made impressions on YOU?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574" y="3255001"/>
            <a:ext cx="3289300" cy="246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3076" y="274638"/>
            <a:ext cx="1590607" cy="2123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08495"/>
            <a:ext cx="1590607" cy="2123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09-02 at 2.54.4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858" y="2339414"/>
            <a:ext cx="6898497" cy="1891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09-02 at 2.54.4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858" y="2339414"/>
            <a:ext cx="6898497" cy="189127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64397" y="4703385"/>
            <a:ext cx="42608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Answer:  Coca-Cola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09-02 at 2.58.3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688" y="1355725"/>
            <a:ext cx="6096000" cy="323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09-02 at 2.58.3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688" y="1355725"/>
            <a:ext cx="6096000" cy="3238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84311" y="5331934"/>
            <a:ext cx="36133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Answer:  Firefox 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0-09-02 at 3.05.1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2691" y="2008187"/>
            <a:ext cx="2632334" cy="2561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0-09-02 at 3.05.1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2691" y="2008187"/>
            <a:ext cx="2632334" cy="25618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24567" y="4989433"/>
            <a:ext cx="41520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Answer: </a:t>
            </a:r>
            <a:r>
              <a:rPr lang="en-US" sz="4000" b="1" dirty="0" smtClean="0"/>
              <a:t> Toys R Us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0-09-02 at 3.06.0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338" y="1422400"/>
            <a:ext cx="6083300" cy="212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0-09-02 at 3.06.0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338" y="1422400"/>
            <a:ext cx="6083300" cy="21209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24567" y="4313603"/>
            <a:ext cx="31542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Answer: </a:t>
            </a:r>
            <a:r>
              <a:rPr lang="en-US" sz="4000" b="1" dirty="0" smtClean="0"/>
              <a:t> Lego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0-09-02 at 3.07.4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0" y="261190"/>
            <a:ext cx="2603500" cy="6184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0-09-02 at 3.07.4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0" y="261191"/>
            <a:ext cx="2278994" cy="54140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07353" y="5835379"/>
            <a:ext cx="70843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Answer: </a:t>
            </a:r>
            <a:r>
              <a:rPr lang="en-US" sz="4000" b="1" dirty="0" smtClean="0"/>
              <a:t> Kentucky Fried Chicken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0-09-02 at 2.39.3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258" y="897920"/>
            <a:ext cx="5892800" cy="440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0-09-02 at 2.39.3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258" y="897920"/>
            <a:ext cx="5892800" cy="4406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54248" y="5721716"/>
            <a:ext cx="3670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Answer:  Google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0-09-02 at 2.45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163" y="758825"/>
            <a:ext cx="3848100" cy="511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0-09-02 at 2.45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163" y="758825"/>
            <a:ext cx="3848100" cy="5118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12331" y="5876925"/>
            <a:ext cx="45616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Answer:  McDonalds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09-02 at 2.46.4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614" y="263164"/>
            <a:ext cx="2965504" cy="5992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09-02 at 2.46.4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614" y="263164"/>
            <a:ext cx="2965504" cy="599203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60081" y="6150114"/>
            <a:ext cx="3410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Answer:  Apple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09-02 at 2.48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390" y="2780387"/>
            <a:ext cx="5401375" cy="2006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09-02 at 2.48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390" y="2780387"/>
            <a:ext cx="5401375" cy="20067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58890" y="5344132"/>
            <a:ext cx="31021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Answer:  7-11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48</Words>
  <Application>Microsoft Macintosh PowerPoint</Application>
  <PresentationFormat>On-screen Show (4:3)</PresentationFormat>
  <Paragraphs>11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What is a Business?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Business?</dc:title>
  <dc:creator>Paula Steele</dc:creator>
  <cp:lastModifiedBy>Jayanne Unander</cp:lastModifiedBy>
  <cp:revision>11</cp:revision>
  <dcterms:created xsi:type="dcterms:W3CDTF">2010-09-02T22:02:24Z</dcterms:created>
  <dcterms:modified xsi:type="dcterms:W3CDTF">2010-09-02T22:04:56Z</dcterms:modified>
</cp:coreProperties>
</file>